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78" r:id="rId4"/>
    <p:sldId id="272" r:id="rId5"/>
    <p:sldId id="273" r:id="rId6"/>
    <p:sldId id="262" r:id="rId7"/>
    <p:sldId id="274" r:id="rId8"/>
    <p:sldId id="264" r:id="rId9"/>
    <p:sldId id="265" r:id="rId10"/>
    <p:sldId id="263" r:id="rId11"/>
    <p:sldId id="271" r:id="rId12"/>
    <p:sldId id="279" r:id="rId13"/>
    <p:sldId id="267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7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4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7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4E66-80A4-429D-AAB5-BC9525D020F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FE568-9E8A-4697-95F3-A8E41F5B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22290" y="1530919"/>
            <a:ext cx="5585740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CHÍNH TẢ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81200" y="693233"/>
            <a:ext cx="8229600" cy="60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616" tIns="25808" rIns="51616" bIns="2580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PHÚ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05260" y="2782669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2"/>
                </a:solidFill>
              </a:rPr>
              <a:t>BÀI </a:t>
            </a:r>
            <a:r>
              <a:rPr lang="en-US" altLang="en-US" sz="3600" b="1" dirty="0">
                <a:solidFill>
                  <a:schemeClr val="tx2"/>
                </a:solidFill>
              </a:rPr>
              <a:t>: 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QUÀ CỦA BỐ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1dd">
            <a:extLst>
              <a:ext uri="{FF2B5EF4-FFF2-40B4-BE49-F238E27FC236}">
                <a16:creationId xmlns:a16="http://schemas.microsoft.com/office/drawing/2014/main" id="{C465405F-2D86-40C8-B2DE-79BC9116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44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981201" y="706571"/>
            <a:ext cx="7696201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vi-V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hay </a:t>
            </a:r>
            <a:r>
              <a:rPr lang="en-US" altLang="vi-V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AutoShape 2" descr="Kết quả hình ảnh cho ga ma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043646" y="4323619"/>
            <a:ext cx="2069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… e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lu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Kỹ Thuật Tranh Bóng Cho Cầu Thủ Đá Bó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60" y="1903625"/>
            <a:ext cx="3715840" cy="2419994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111930" y="4323619"/>
            <a:ext cx="966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559" y="1903625"/>
            <a:ext cx="3702778" cy="2419994"/>
          </a:xfrm>
          <a:prstGeom prst="rect">
            <a:avLst/>
          </a:prstGeom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709362" y="4565469"/>
            <a:ext cx="32961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dòng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…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ông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105775" y="4545395"/>
            <a:ext cx="1034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ổng hợp các mẫu hình nền powerpoint đơn giản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88670" y="573996"/>
            <a:ext cx="7696201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altLang="vi-VN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vi-V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hay </a:t>
            </a:r>
            <a:r>
              <a:rPr lang="en-US" altLang="vi-V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iêm</a:t>
            </a:r>
            <a:r>
              <a:rPr lang="en-US" altLang="vi-V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004" y="1996462"/>
            <a:ext cx="3190126" cy="23672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06" y="1996462"/>
            <a:ext cx="3248465" cy="2367235"/>
          </a:xfrm>
          <a:prstGeom prst="rect">
            <a:avLst/>
          </a:prstGeom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953493" y="4588986"/>
            <a:ext cx="2069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t …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056712" y="4608581"/>
            <a:ext cx="966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336406" y="4549019"/>
            <a:ext cx="32961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kim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t …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984503" y="4549019"/>
            <a:ext cx="1492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iêm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44" y="831598"/>
            <a:ext cx="6858000" cy="516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Tả con trâu ( con nghé )văn lớp 6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4805" y="1368296"/>
            <a:ext cx="32265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VIẾT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512" y="1961477"/>
            <a:ext cx="3387143" cy="34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powerpoint chủ đề môi trường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3" y="0"/>
            <a:ext cx="915092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"/>
          <p:cNvSpPr/>
          <p:nvPr/>
        </p:nvSpPr>
        <p:spPr>
          <a:xfrm>
            <a:off x="5181601" y="1197286"/>
            <a:ext cx="29125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Arial" pitchFamily="34" charset="0"/>
                <a:ea typeface="方正少儿简体" panose="03000509000000000000" pitchFamily="65" charset="-122"/>
                <a:cs typeface="Arial" pitchFamily="34" charset="0"/>
              </a:rPr>
              <a:t>DẶN DÒ</a:t>
            </a:r>
            <a:endParaRPr lang="zh-CN" altLang="en-US" sz="4400" dirty="0">
              <a:solidFill>
                <a:srgbClr val="FF00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32567" y="2496714"/>
            <a:ext cx="6934200" cy="788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Chép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84967" y="3285559"/>
            <a:ext cx="8305799" cy="788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895600" y="1493371"/>
            <a:ext cx="6400800" cy="1765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thúc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4222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_60210Frame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876801" y="3084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791200" y="152401"/>
            <a:ext cx="3276600" cy="10271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mới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02530" y="1981200"/>
            <a:ext cx="3178035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CHÍNH TẢ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31674" y="3279193"/>
            <a:ext cx="37956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</a:rPr>
              <a:t>BÀI :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QUÀ CỦA BỐ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29012"/>
      </p:ext>
    </p:extLst>
  </p:cSld>
  <p:clrMapOvr>
    <a:masterClrMapping/>
  </p:clrMapOvr>
  <p:transition advTm="19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v1t2t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9" r="50819" b="16554"/>
          <a:stretch>
            <a:fillRect/>
          </a:stretch>
        </p:blipFill>
        <p:spPr bwMode="auto">
          <a:xfrm>
            <a:off x="6014434" y="2993228"/>
            <a:ext cx="5357611" cy="31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v1t2t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7" b="62666"/>
          <a:stretch>
            <a:fillRect/>
          </a:stretch>
        </p:blipFill>
        <p:spPr bwMode="auto">
          <a:xfrm>
            <a:off x="6014434" y="592428"/>
            <a:ext cx="5357610" cy="2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68732" y="807029"/>
            <a:ext cx="430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 err="1"/>
              <a:t>Chính</a:t>
            </a:r>
            <a:r>
              <a:rPr lang="en-US" sz="3200" u="sng" dirty="0"/>
              <a:t> </a:t>
            </a:r>
            <a:r>
              <a:rPr lang="en-US" sz="3200" u="sng" dirty="0" err="1"/>
              <a:t>tả</a:t>
            </a:r>
            <a:endParaRPr lang="en-US" sz="3200" u="sng" dirty="0"/>
          </a:p>
          <a:p>
            <a:pPr eaLnBrk="1" hangingPunct="1"/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75850" y="1374908"/>
            <a:ext cx="430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082"/>
            <a:ext cx="12192000" cy="7476564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924811" y="407786"/>
            <a:ext cx="430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 err="1"/>
              <a:t>Chính</a:t>
            </a:r>
            <a:r>
              <a:rPr lang="en-US" sz="3200" u="sng" dirty="0"/>
              <a:t> </a:t>
            </a:r>
            <a:r>
              <a:rPr lang="en-US" sz="3200" u="sng" dirty="0" err="1"/>
              <a:t>tả</a:t>
            </a:r>
            <a:endParaRPr lang="en-US" sz="3200" u="sng" dirty="0"/>
          </a:p>
          <a:p>
            <a:pPr eaLnBrk="1" hangingPunct="1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1929" y="975665"/>
            <a:ext cx="430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36117" y="1866709"/>
            <a:ext cx="522000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nhớ</a:t>
            </a:r>
            <a:endParaRPr lang="en-US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thương</a:t>
            </a:r>
            <a:endParaRPr lang="en-US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chúc</a:t>
            </a:r>
            <a:endParaRPr lang="en-US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hôn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22007" y="5277610"/>
            <a:ext cx="4430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Ân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186" y="1866709"/>
            <a:ext cx="10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gửi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1393" y="1863197"/>
            <a:ext cx="148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7083" y="2669652"/>
            <a:ext cx="2897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257" y="3499008"/>
            <a:ext cx="232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50"/>
            <a:ext cx="12192000" cy="74765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36775" y="2938350"/>
            <a:ext cx="128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gửi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0506" y="3916300"/>
            <a:ext cx="2531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nghìn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2252" y="3916300"/>
            <a:ext cx="2723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chúc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3552" y="2944176"/>
            <a:ext cx="302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thương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10695" y="2936238"/>
            <a:ext cx="83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ưi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0506" y="3916300"/>
            <a:ext cx="1122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63174" y="3918349"/>
            <a:ext cx="1136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uc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90477" y="2944176"/>
            <a:ext cx="1899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ương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271190" y="588090"/>
            <a:ext cx="430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 err="1"/>
              <a:t>Chính</a:t>
            </a:r>
            <a:r>
              <a:rPr lang="en-US" sz="3200" u="sng" dirty="0"/>
              <a:t> </a:t>
            </a:r>
            <a:r>
              <a:rPr lang="en-US" sz="3200" u="sng" dirty="0" err="1"/>
              <a:t>tả</a:t>
            </a:r>
            <a:endParaRPr lang="en-US" sz="3200" u="sng" dirty="0"/>
          </a:p>
          <a:p>
            <a:pPr eaLnBrk="1" hangingPunct="1"/>
            <a:endParaRPr 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78308" y="1155969"/>
            <a:ext cx="430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nền powerpoint chủ đề hoa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7" y="2024743"/>
            <a:ext cx="3787239" cy="4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8" y="3496179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14658" y="990601"/>
            <a:ext cx="430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HƯỚNG DẪN VIẾT</a:t>
            </a:r>
            <a:endParaRPr lang="en-U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44" y="831598"/>
            <a:ext cx="6858000" cy="516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Tả con trâu ( con nghé )văn lớp 6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4805" y="1368296"/>
            <a:ext cx="32265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VIẾT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512" y="1961477"/>
            <a:ext cx="3387143" cy="34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thu gi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2" y="1714504"/>
            <a:ext cx="47863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Hinh 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1360">
            <a:off x="1700213" y="5154613"/>
            <a:ext cx="185142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Hinh 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048">
            <a:off x="1056084" y="4419600"/>
            <a:ext cx="185023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Hinh 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219">
            <a:off x="1524001" y="4419600"/>
            <a:ext cx="185142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Hinh 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46">
            <a:off x="1494234" y="3883025"/>
            <a:ext cx="185023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Picture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28602"/>
            <a:ext cx="990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Picture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90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Picture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888038"/>
            <a:ext cx="990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ổng hợp các mẫu hình nền powerpoint đơn giản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810000" y="3079644"/>
            <a:ext cx="4038600" cy="18089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343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tập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0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147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</dc:creator>
  <cp:lastModifiedBy>sac</cp:lastModifiedBy>
  <cp:revision>93</cp:revision>
  <dcterms:created xsi:type="dcterms:W3CDTF">2020-05-05T15:37:25Z</dcterms:created>
  <dcterms:modified xsi:type="dcterms:W3CDTF">2020-05-07T06:05:50Z</dcterms:modified>
</cp:coreProperties>
</file>